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661" r:id="rId12"/>
  </p:sldMasterIdLst>
  <p:notesMasterIdLst>
    <p:notesMasterId r:id="rId14"/>
  </p:notesMasterIdLst>
  <p:sldIdLst>
    <p:sldId id="303" r:id="rId16"/>
    <p:sldId id="311" r:id="rId17"/>
    <p:sldId id="305" r:id="rId18"/>
    <p:sldId id="306" r:id="rId19"/>
    <p:sldId id="300" r:id="rId20"/>
    <p:sldId id="310" r:id="rId21"/>
    <p:sldId id="312" r:id="rId22"/>
    <p:sldId id="309" r:id="rId23"/>
    <p:sldId id="307" r:id="rId24"/>
    <p:sldId id="30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2610265345724.png"></Relationship><Relationship Id="rId4" Type="http://schemas.openxmlformats.org/officeDocument/2006/relationships/image" Target="../media/fImage5168685389358.png"></Relationship><Relationship Id="rId5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07332883902.png"></Relationship><Relationship Id="rId3" Type="http://schemas.openxmlformats.org/officeDocument/2006/relationships/image" Target="../media/fImage10733300153.png"></Relationship><Relationship Id="rId4" Type="http://schemas.openxmlformats.org/officeDocument/2006/relationships/image" Target="../media/fImage7714302292.png"></Relationship><Relationship Id="rId5" Type="http://schemas.openxmlformats.org/officeDocument/2006/relationships/image" Target="../media/fImage60883042382.png"></Relationship><Relationship Id="rId6" Type="http://schemas.openxmlformats.org/officeDocument/2006/relationships/image" Target="../media/fImage57563057421.png"></Relationship><Relationship Id="rId7" Type="http://schemas.openxmlformats.org/officeDocument/2006/relationships/notesSlide" Target="../notesSlides/notesSlide10.xml"></Relationship><Relationship Id="rId8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6" Type="http://schemas.openxmlformats.org/officeDocument/2006/relationships/image" Target="../media/fImage6205352429169.png"></Relationship><Relationship Id="rId7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5168685286962.png"></Relationship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3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5716592556827.png"></Relationship><Relationship Id="rId3" Type="http://schemas.openxmlformats.org/officeDocument/2006/relationships/image" Target="../media/fImage3584662589961.png"></Relationship><Relationship Id="rId4" Type="http://schemas.openxmlformats.org/officeDocument/2006/relationships/image" Target="../media/fImage217203260491.png"></Relationship><Relationship Id="rId6" Type="http://schemas.openxmlformats.org/officeDocument/2006/relationships/notesSlide" Target="../notesSlides/notesSlide4.xml"></Relationship><Relationship Id="rId7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6" Type="http://schemas.openxmlformats.org/officeDocument/2006/relationships/notesSlide" Target="../notesSlides/notesSlide5.xml"></Relationship><Relationship Id="rId7" Type="http://schemas.openxmlformats.org/officeDocument/2006/relationships/image" Target="../media/fImage56082249169.png"></Relationship><Relationship Id="rId8" Type="http://schemas.openxmlformats.org/officeDocument/2006/relationships/image" Target="../media/fImage56082265724.png"></Relationship><Relationship Id="rId9" Type="http://schemas.openxmlformats.org/officeDocument/2006/relationships/image" Target="../media/fImage56082271478.png"></Relationship><Relationship Id="rId10" Type="http://schemas.openxmlformats.org/officeDocument/2006/relationships/image" Target="../media/fImage596682319358.png"></Relationship><Relationship Id="rId11" Type="http://schemas.openxmlformats.org/officeDocument/2006/relationships/image" Target="../media/fImage596682326962.png"></Relationship><Relationship Id="rId12" Type="http://schemas.openxmlformats.org/officeDocument/2006/relationships/image" Target="../media/fImage596682334464.png"></Relationship><Relationship Id="rId13" Type="http://schemas.openxmlformats.org/officeDocument/2006/relationships/image" Target="../media/fImage596682345705.png"></Relationship><Relationship Id="rId14" Type="http://schemas.openxmlformats.org/officeDocument/2006/relationships/image" Target="../media/fImage596682358145.png"></Relationship><Relationship Id="rId15" Type="http://schemas.openxmlformats.org/officeDocument/2006/relationships/image" Target="../media/fImage596682363281.png"></Relationship><Relationship Id="rId1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73076326341.png"></Relationship><Relationship Id="rId3" Type="http://schemas.openxmlformats.org/officeDocument/2006/relationships/image" Target="../media/fImage1296842658467.png"></Relationship><Relationship Id="rId4" Type="http://schemas.openxmlformats.org/officeDocument/2006/relationships/image" Target="../media/fImage69772676334.png"></Relationship><Relationship Id="rId5" Type="http://schemas.openxmlformats.org/officeDocument/2006/relationships/notesSlide" Target="../notesSlides/notesSlide6.xml"></Relationship><Relationship Id="rId6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233072535724.png"></Relationship><Relationship Id="rId3" Type="http://schemas.openxmlformats.org/officeDocument/2006/relationships/image" Target="../media/fImage283352541478.png"></Relationship><Relationship Id="rId4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36702376500.png"></Relationship><Relationship Id="rId3" Type="http://schemas.openxmlformats.org/officeDocument/2006/relationships/image" Target="../media/fImage236702449169.png"></Relationship><Relationship Id="rId4" Type="http://schemas.openxmlformats.org/officeDocument/2006/relationships/notesSlide" Target="../notesSlides/notesSlide8.xml"></Relationship><Relationship Id="rId5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07332741942.png"></Relationship><Relationship Id="rId3" Type="http://schemas.openxmlformats.org/officeDocument/2006/relationships/image" Target="../media/fImage980562754827.png"></Relationship><Relationship Id="rId4" Type="http://schemas.openxmlformats.org/officeDocument/2006/relationships/image" Target="../media/fImage14902795436.png"></Relationship><Relationship Id="rId5" Type="http://schemas.openxmlformats.org/officeDocument/2006/relationships/image" Target="../media/fImage107332842391.png"></Relationship><Relationship Id="rId6" Type="http://schemas.openxmlformats.org/officeDocument/2006/relationships/image" Target="../media/fImage6759662854604.png"></Relationship><Relationship Id="rId7" Type="http://schemas.openxmlformats.org/officeDocument/2006/relationships/notesSlide" Target="../notesSlides/notesSlide9.xml"></Relationship><Relationship Id="rId8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70940" y="3310890"/>
            <a:ext cx="984694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많은 사용자를 수용하기 위해서 클라이언트에서 보내는 데이터를 처리할 수 있는 성능의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호스팅으로 기업에서 환경을 제공해주기 때문에 어느 정도의 비용만 내면 포톤에서 관리해줍니다.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호스팅을 개인이 하는 것이 아니므로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7" name="그림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154035" y="1307465"/>
            <a:ext cx="2344420" cy="1609090"/>
          </a:xfrm>
          <a:prstGeom prst="rect"/>
          <a:noFill/>
        </p:spPr>
      </p:pic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54200" y="1533525"/>
            <a:ext cx="2075180" cy="1163955"/>
          </a:xfrm>
          <a:prstGeom prst="rect"/>
          <a:noFill/>
        </p:spPr>
      </p:pic>
      <p:sp>
        <p:nvSpPr>
          <p:cNvPr id="1129" name="도형 15"/>
          <p:cNvSpPr>
            <a:spLocks/>
          </p:cNvSpPr>
          <p:nvPr/>
        </p:nvSpPr>
        <p:spPr>
          <a:xfrm rot="0">
            <a:off x="4625340" y="2148205"/>
            <a:ext cx="695960" cy="379095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2" name="도형 88"/>
          <p:cNvSpPr>
            <a:spLocks/>
          </p:cNvSpPr>
          <p:nvPr/>
        </p:nvSpPr>
        <p:spPr>
          <a:xfrm rot="10800000">
            <a:off x="4240530" y="1631315"/>
            <a:ext cx="728345" cy="38925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3" name="도형 2"/>
          <p:cNvSpPr>
            <a:spLocks/>
          </p:cNvSpPr>
          <p:nvPr/>
        </p:nvSpPr>
        <p:spPr>
          <a:xfrm rot="10800000">
            <a:off x="5393055" y="1628140"/>
            <a:ext cx="728345" cy="38925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도형 3"/>
          <p:cNvSpPr>
            <a:spLocks/>
          </p:cNvSpPr>
          <p:nvPr/>
        </p:nvSpPr>
        <p:spPr>
          <a:xfrm rot="10800000">
            <a:off x="6545580" y="1641475"/>
            <a:ext cx="728345" cy="38925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5" name="도형 4"/>
          <p:cNvSpPr>
            <a:spLocks/>
          </p:cNvSpPr>
          <p:nvPr/>
        </p:nvSpPr>
        <p:spPr>
          <a:xfrm rot="0">
            <a:off x="5852795" y="2145030"/>
            <a:ext cx="695960" cy="379095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6" name="도형 5"/>
          <p:cNvSpPr>
            <a:spLocks/>
          </p:cNvSpPr>
          <p:nvPr/>
        </p:nvSpPr>
        <p:spPr>
          <a:xfrm rot="0">
            <a:off x="7096760" y="2150110"/>
            <a:ext cx="695960" cy="379095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3830955" y="407670"/>
            <a:ext cx="45408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Synchronization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서로 각자의 게임 오브젝트를 조작하기 위해서는 IsMine으로 자기 자신일 때만 동작할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서로 각자의 화면에 이동과 회전의 정보를 반영하기 위해 Photon Transfrom View 스크립트를 컴포넌트에 부착합니다.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040" y="2321560"/>
            <a:ext cx="1525905" cy="1815465"/>
          </a:xfrm>
          <a:prstGeom prst="roundRect"/>
          <a:solidFill>
            <a:srgbClr val="EDEDED"/>
          </a:solidFill>
        </p:spPr>
      </p:pic>
      <p:pic>
        <p:nvPicPr>
          <p:cNvPr id="35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9190" y="1559560"/>
            <a:ext cx="1226820" cy="1393825"/>
          </a:xfrm>
          <a:prstGeom prst="roundRect"/>
          <a:solidFill>
            <a:srgbClr val="EDEDED"/>
          </a:solidFill>
        </p:spPr>
      </p:pic>
      <p:pic>
        <p:nvPicPr>
          <p:cNvPr id="36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0685" y="1833245"/>
            <a:ext cx="4227195" cy="2251075"/>
          </a:xfrm>
          <a:prstGeom prst="rect"/>
          <a:noFill/>
        </p:spPr>
      </p:pic>
      <p:pic>
        <p:nvPicPr>
          <p:cNvPr id="38" name="그림 7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78045" y="2559685"/>
            <a:ext cx="883285" cy="787400"/>
          </a:xfrm>
          <a:prstGeom prst="roundRect"/>
          <a:solidFill>
            <a:srgbClr val="EDEDED"/>
          </a:solidFill>
        </p:spPr>
      </p:pic>
      <p:pic>
        <p:nvPicPr>
          <p:cNvPr id="39" name="그림 8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76525" y="3686810"/>
            <a:ext cx="883285" cy="7994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334000" y="469900"/>
            <a:ext cx="15354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Region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56310" y="4653915"/>
            <a:ext cx="51085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Cloud는 멀리 떨어진 플레이어와 연결이 좋지 않은 것을 방지하기 위해 전 세계적으로 분리된 지역으로 구성되어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 descr="C:/Users/Admin1/AppData/Roaming/PolarisOffice/ETemp/23204_12952728/fImage36554823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7275" y="1671955"/>
            <a:ext cx="3164840" cy="2487930"/>
          </a:xfrm>
          <a:prstGeom prst="rect"/>
          <a:noFill/>
        </p:spPr>
      </p:pic>
      <p:sp>
        <p:nvSpPr>
          <p:cNvPr id="26" name="텍스트 상자 3"/>
          <p:cNvSpPr txBox="1">
            <a:spLocks/>
          </p:cNvSpPr>
          <p:nvPr/>
        </p:nvSpPr>
        <p:spPr>
          <a:xfrm rot="0">
            <a:off x="7166610" y="4704080"/>
            <a:ext cx="385127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Dev Region은 Ping을 측정하여 가장 적합한 지역을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4" descr="C:/Users/Admin1/AppData/Roaming/PolarisOffice/ETemp/23204_12952728/fImage102646238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79595" y="1607820"/>
            <a:ext cx="1633220" cy="784225"/>
          </a:xfrm>
          <a:prstGeom prst="rect"/>
          <a:noFill/>
        </p:spPr>
      </p:pic>
      <p:pic>
        <p:nvPicPr>
          <p:cNvPr id="28" name="그림 5" descr="C:/Users/Admin1/AppData/Roaming/PolarisOffice/ETemp/23204_12952728/fImage151458239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82770" y="2529205"/>
            <a:ext cx="1630045" cy="783590"/>
          </a:xfrm>
          <a:prstGeom prst="rect"/>
          <a:noFill/>
        </p:spPr>
      </p:pic>
      <p:pic>
        <p:nvPicPr>
          <p:cNvPr id="29" name="그림 6" descr="C:/Users/Admin1/AppData/Roaming/PolarisOffice/ETemp/23204_12952728/fImage92173240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82135" y="3449320"/>
            <a:ext cx="1630680" cy="773430"/>
          </a:xfrm>
          <a:prstGeom prst="rect"/>
          <a:noFill/>
        </p:spPr>
      </p:pic>
      <p:pic>
        <p:nvPicPr>
          <p:cNvPr id="30" name="그림 8" descr="C:/Users/Admin1/AppData/Roaming/PolarisOffice/ETemp/23204_12952728/fImage620535242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64705" y="1481455"/>
            <a:ext cx="3842385" cy="286829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438910" y="4404360"/>
            <a:ext cx="851154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</a:t>
            </a:r>
            <a:r>
              <a:rPr lang="ko-KR" sz="1800">
                <a:latin typeface="맑은 고딕" charset="0"/>
                <a:ea typeface="맑은 고딕" charset="0"/>
              </a:rPr>
              <a:t>Name Server</a:t>
            </a:r>
            <a:r>
              <a:rPr lang="ko-KR" sz="1800">
                <a:latin typeface="맑은 고딕" charset="0"/>
                <a:ea typeface="맑은 고딕" charset="0"/>
              </a:rPr>
              <a:t>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</a:t>
            </a:r>
            <a:r>
              <a:rPr lang="ko-KR" sz="1800">
                <a:latin typeface="맑은 고딕" charset="0"/>
                <a:ea typeface="맑은 고딕" charset="0"/>
              </a:rPr>
              <a:t>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</a:t>
            </a:r>
            <a:r>
              <a:rPr lang="ko-KR" sz="1800">
                <a:latin typeface="맑은 고딕" charset="0"/>
                <a:ea typeface="맑은 고딕" charset="0"/>
              </a:rPr>
              <a:t> 마스터 서버로 </a:t>
            </a:r>
            <a:r>
              <a:rPr lang="ko-KR" sz="1800">
                <a:latin typeface="맑은 고딕" charset="0"/>
                <a:ea typeface="맑은 고딕" charset="0"/>
              </a:rPr>
              <a:t>이동하</a:t>
            </a:r>
            <a:r>
              <a:rPr lang="ko-KR" sz="1800">
                <a:latin typeface="맑은 고딕" charset="0"/>
                <a:ea typeface="맑은 고딕" charset="0"/>
              </a:rPr>
              <a:t>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3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5230" y="2609850"/>
            <a:ext cx="2386330" cy="1366520"/>
          </a:xfrm>
          <a:prstGeom prst="rect"/>
          <a:noFill/>
        </p:spPr>
      </p:pic>
      <p:pic>
        <p:nvPicPr>
          <p:cNvPr id="24" name="그림 3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03215" y="2582545"/>
            <a:ext cx="1605280" cy="1391920"/>
          </a:xfrm>
          <a:prstGeom prst="rect"/>
          <a:noFill/>
        </p:spPr>
      </p:pic>
      <p:sp>
        <p:nvSpPr>
          <p:cNvPr id="25" name="도형 343"/>
          <p:cNvSpPr>
            <a:spLocks/>
          </p:cNvSpPr>
          <p:nvPr/>
        </p:nvSpPr>
        <p:spPr>
          <a:xfrm rot="0">
            <a:off x="2333625" y="1359535"/>
            <a:ext cx="3877945" cy="651510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985645"/>
            <a:ext cx="123952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5052695" y="2019300"/>
            <a:ext cx="232029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7715" y="2552700"/>
            <a:ext cx="1652270" cy="146431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048625" y="2005330"/>
            <a:ext cx="232029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3761105" y="362585"/>
            <a:ext cx="4659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7343775" y="3133090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도형 357"/>
          <p:cNvSpPr>
            <a:spLocks/>
          </p:cNvSpPr>
          <p:nvPr/>
        </p:nvSpPr>
        <p:spPr>
          <a:xfrm rot="0">
            <a:off x="7834630" y="3157220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3000" y="978535"/>
            <a:ext cx="1072515" cy="762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125595" y="407670"/>
            <a:ext cx="455993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AutomaticallySyncScene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42"/>
          <p:cNvSpPr txBox="1">
            <a:spLocks/>
          </p:cNvSpPr>
          <p:nvPr/>
        </p:nvSpPr>
        <p:spPr>
          <a:xfrm rot="0">
            <a:off x="1459230" y="4632960"/>
            <a:ext cx="776287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AutomaticallySyncScene</a:t>
            </a:r>
            <a:r>
              <a:rPr lang="ko-KR" sz="1800">
                <a:latin typeface="맑은 고딕" charset="0"/>
                <a:ea typeface="맑은 고딕" charset="0"/>
              </a:rPr>
              <a:t>을 활성화하게 되면</a:t>
            </a:r>
            <a:r>
              <a:rPr lang="ko-KR" sz="1800">
                <a:latin typeface="맑은 고딕" charset="0"/>
                <a:ea typeface="맑은 고딕" charset="0"/>
              </a:rPr>
              <a:t> 룸에 여러 명의 접속자</a:t>
            </a:r>
            <a:r>
              <a:rPr lang="ko-KR" sz="1800">
                <a:latin typeface="맑은 고딕" charset="0"/>
                <a:ea typeface="맑은 고딕" charset="0"/>
              </a:rPr>
              <a:t>의 화면이 </a:t>
            </a:r>
            <a:r>
              <a:rPr lang="ko-KR" sz="1800">
                <a:latin typeface="맑은 고딕" charset="0"/>
                <a:ea typeface="맑은 고딕" charset="0"/>
              </a:rPr>
              <a:t>방장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lang="ko-KR" sz="1800">
                <a:latin typeface="맑은 고딕" charset="0"/>
                <a:ea typeface="맑은 고딕" charset="0"/>
              </a:rPr>
              <a:t> 씬</a:t>
            </a:r>
            <a:r>
              <a:rPr lang="ko-KR" sz="1800">
                <a:latin typeface="맑은 고딕" charset="0"/>
                <a:ea typeface="맑은 고딕" charset="0"/>
              </a:rPr>
              <a:t>으로 화면이 자동으로 동기화할 수 있도록 설정합니다.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반대로, </a:t>
            </a:r>
            <a:r>
              <a:rPr lang="ko-KR" sz="1800">
                <a:latin typeface="맑은 고딕" charset="0"/>
                <a:ea typeface="맑은 고딕" charset="0"/>
              </a:rPr>
              <a:t>AutomaticallySyncScene</a:t>
            </a:r>
            <a:r>
              <a:rPr lang="ko-KR" sz="1800">
                <a:latin typeface="맑은 고딕" charset="0"/>
                <a:ea typeface="맑은 고딕" charset="0"/>
              </a:rPr>
              <a:t>을 비활성화하게 되면</a:t>
            </a:r>
            <a:r>
              <a:rPr lang="ko-KR" sz="1800">
                <a:latin typeface="맑은 고딕" charset="0"/>
                <a:ea typeface="맑은 고딕" charset="0"/>
              </a:rPr>
              <a:t> 룸에 여러 명의 접속자</a:t>
            </a:r>
            <a:r>
              <a:rPr lang="ko-KR" sz="1800">
                <a:latin typeface="맑은 고딕" charset="0"/>
                <a:ea typeface="맑은 고딕" charset="0"/>
              </a:rPr>
              <a:t>의 화면은 서로 각자의 화면으로 유지됩니다.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0500" y="1476375"/>
            <a:ext cx="3890010" cy="1771650"/>
          </a:xfrm>
          <a:prstGeom prst="roundRect"/>
          <a:solidFill>
            <a:srgbClr val="EDEDED"/>
          </a:solidFill>
        </p:spPr>
      </p:pic>
      <p:sp>
        <p:nvSpPr>
          <p:cNvPr id="25" name="도형 46"/>
          <p:cNvSpPr>
            <a:spLocks/>
          </p:cNvSpPr>
          <p:nvPr/>
        </p:nvSpPr>
        <p:spPr>
          <a:xfrm rot="0">
            <a:off x="5610860" y="220916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47"/>
          <p:cNvSpPr>
            <a:spLocks/>
          </p:cNvSpPr>
          <p:nvPr/>
        </p:nvSpPr>
        <p:spPr>
          <a:xfrm rot="0">
            <a:off x="6101715" y="223329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3425" y="1471930"/>
            <a:ext cx="3386455" cy="1767205"/>
          </a:xfrm>
          <a:prstGeom prst="roundRect"/>
          <a:solidFill>
            <a:srgbClr val="EDEDED"/>
          </a:solidFill>
        </p:spPr>
      </p:pic>
      <p:sp>
        <p:nvSpPr>
          <p:cNvPr id="28" name="도형 51"/>
          <p:cNvSpPr>
            <a:spLocks/>
          </p:cNvSpPr>
          <p:nvPr/>
        </p:nvSpPr>
        <p:spPr>
          <a:xfrm rot="0">
            <a:off x="6580505" y="22358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5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54785" y="3435985"/>
            <a:ext cx="3898265" cy="1069975"/>
          </a:xfrm>
          <a:prstGeom prst="rect"/>
          <a:noFill/>
        </p:spPr>
      </p:pic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1805" y="3457575"/>
            <a:ext cx="3898265" cy="10236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 rot="0">
            <a:off x="4732020" y="302260"/>
            <a:ext cx="27412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Master </a:t>
            </a:r>
            <a:r>
              <a:rPr lang="ko-KR" sz="3000" b="1">
                <a:latin typeface="맑은 고딕" charset="0"/>
                <a:ea typeface="맑은 고딕" charset="0"/>
              </a:rPr>
              <a:t>Server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3" name="그림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995" y="137922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4" name="텍스트 상자 28"/>
          <p:cNvSpPr txBox="1">
            <a:spLocks/>
          </p:cNvSpPr>
          <p:nvPr/>
        </p:nvSpPr>
        <p:spPr>
          <a:xfrm rot="0">
            <a:off x="1443355" y="4857115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Master Server에 접근하게 되면 로비에 접근하게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룸도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0465" y="1372870"/>
            <a:ext cx="2217420" cy="1522730"/>
          </a:xfrm>
          <a:prstGeom prst="roundRect"/>
          <a:solidFill>
            <a:srgbClr val="EDEDED"/>
          </a:solidFill>
        </p:spPr>
      </p:pic>
      <p:pic>
        <p:nvPicPr>
          <p:cNvPr id="26" name="그림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1045" y="137541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7" name="도형 31"/>
          <p:cNvSpPr>
            <a:spLocks/>
          </p:cNvSpPr>
          <p:nvPr/>
        </p:nvSpPr>
        <p:spPr>
          <a:xfrm rot="5400000">
            <a:off x="2569210" y="311086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2"/>
          <p:cNvSpPr>
            <a:spLocks/>
          </p:cNvSpPr>
          <p:nvPr/>
        </p:nvSpPr>
        <p:spPr>
          <a:xfrm rot="5400000">
            <a:off x="5948680" y="310451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33"/>
          <p:cNvSpPr>
            <a:spLocks/>
          </p:cNvSpPr>
          <p:nvPr/>
        </p:nvSpPr>
        <p:spPr>
          <a:xfrm rot="5400000">
            <a:off x="9319260" y="310705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그림 3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7800" y="3552190"/>
            <a:ext cx="1143000" cy="925830"/>
          </a:xfrm>
          <a:prstGeom prst="roundRect"/>
          <a:solidFill>
            <a:srgbClr val="EDEDED"/>
          </a:solidFill>
        </p:spPr>
      </p:pic>
      <p:pic>
        <p:nvPicPr>
          <p:cNvPr id="31" name="그림 3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1310" y="35547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2" name="그림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0285" y="353060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3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4430" y="35420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4" name="그림 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9755" y="353314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5" name="그림 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3900" y="3544570"/>
            <a:ext cx="1142365" cy="92519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8200" y="340360"/>
            <a:ext cx="290576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Create a Room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67105" y="4399915"/>
            <a:ext cx="381508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CreateRoom</a:t>
            </a:r>
            <a:r>
              <a:rPr lang="ko-KR" sz="1800">
                <a:latin typeface="맑은 고딕" charset="0"/>
                <a:ea typeface="맑은 고딕" charset="0"/>
              </a:rPr>
              <a:t>( ) 함수는 내가 원하는 룸의 이름을 설정하고 룸에 대한 옵션을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7"/>
          <p:cNvSpPr txBox="1">
            <a:spLocks/>
          </p:cNvSpPr>
          <p:nvPr/>
        </p:nvSpPr>
        <p:spPr>
          <a:xfrm rot="0">
            <a:off x="5706110" y="4404995"/>
            <a:ext cx="50958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JoinOrCreateRoom( ) 함수는 로비에서 룸으로 입장할 때 룸이 없으면 생성하고, 룸이 있다면 현재 원하는 룸으로 접속하는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7300" y="1390650"/>
            <a:ext cx="3248660" cy="2620010"/>
          </a:xfrm>
          <a:prstGeom prst="rect"/>
          <a:noFill/>
        </p:spPr>
      </p:pic>
      <p:pic>
        <p:nvPicPr>
          <p:cNvPr id="27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72475" y="1743075"/>
            <a:ext cx="2429510" cy="2305685"/>
          </a:xfrm>
          <a:prstGeom prst="roundRect"/>
          <a:solidFill>
            <a:srgbClr val="EDEDED"/>
          </a:solidFill>
        </p:spPr>
      </p:pic>
      <p:sp>
        <p:nvSpPr>
          <p:cNvPr id="28" name="도형 35"/>
          <p:cNvSpPr>
            <a:spLocks/>
          </p:cNvSpPr>
          <p:nvPr/>
        </p:nvSpPr>
        <p:spPr>
          <a:xfrm rot="0">
            <a:off x="7710805" y="2766695"/>
            <a:ext cx="424815" cy="27432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53100" y="2214245"/>
            <a:ext cx="1743710" cy="136779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6295" y="361315"/>
            <a:ext cx="291084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Join the Room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67105" y="4399915"/>
            <a:ext cx="410908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JoinRoom</a:t>
            </a:r>
            <a:r>
              <a:rPr lang="ko-KR" sz="1800">
                <a:latin typeface="맑은 고딕" charset="0"/>
                <a:ea typeface="맑은 고딕" charset="0"/>
              </a:rPr>
              <a:t>( ) 함수는</a:t>
            </a:r>
            <a:r>
              <a:rPr lang="ko-KR" sz="1800">
                <a:latin typeface="맑은 고딕" charset="0"/>
                <a:ea typeface="맑은 고딕" charset="0"/>
              </a:rPr>
              <a:t> 로비에서  원하는 룸으로 접속하기 위해 사용하는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6423025" y="4391660"/>
            <a:ext cx="450405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</a:t>
            </a:r>
            <a:r>
              <a:rPr lang="ko-KR" sz="1800">
                <a:latin typeface="맑은 고딕" charset="0"/>
                <a:ea typeface="맑은 고딕" charset="0"/>
              </a:rPr>
              <a:t>RandomRoom</a:t>
            </a:r>
            <a:r>
              <a:rPr lang="ko-KR" sz="1800">
                <a:latin typeface="맑은 고딕" charset="0"/>
                <a:ea typeface="맑은 고딕" charset="0"/>
              </a:rPr>
              <a:t>( ) 함수는 로비에서 룸으로 입장</a:t>
            </a:r>
            <a:r>
              <a:rPr lang="ko-KR" sz="1800">
                <a:latin typeface="맑은 고딕" charset="0"/>
                <a:ea typeface="맑은 고딕" charset="0"/>
              </a:rPr>
              <a:t>하기 위해 랜덤으로 선택하여 룸을 입장하는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11" descr="C:/Users/Admin1/AppData/Roaming/PolarisOffice/ETemp/23204_12952728/fImage223307253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8105" y="1727835"/>
            <a:ext cx="4485640" cy="2327275"/>
          </a:xfrm>
          <a:prstGeom prst="rect"/>
          <a:noFill/>
        </p:spPr>
      </p:pic>
      <p:pic>
        <p:nvPicPr>
          <p:cNvPr id="27" name="그림 12" descr="C:/Users/Admin1/AppData/Roaming/PolarisOffice/ETemp/23204_12952728/fImage28335254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820" y="1713865"/>
            <a:ext cx="4090035" cy="2327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017645" y="399415"/>
            <a:ext cx="4154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Vertical Layout Group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5852795" y="1539240"/>
            <a:ext cx="5281930" cy="36925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Vertical Layout Group은 유저 인터페이스를 수직으로 자동 정렬하는 컴포넌트입니다.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Padding :  Vertical Layout Group의 게임 오브젝트의 넓이와 높이의 공간을 패딩으로 채우도록 설정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Spacing :여러 개의 하위 오브젝트가 생성되었을 때 하위 오브젝트 사이의 간격을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Child Alignment : 하위 오브젝트를 배치할 때 정렬하는 기준을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1770" y="4010660"/>
            <a:ext cx="3357245" cy="1617980"/>
          </a:xfrm>
          <a:prstGeom prst="rect"/>
          <a:noFill/>
        </p:spPr>
      </p:pic>
      <p:sp>
        <p:nvSpPr>
          <p:cNvPr id="26" name="도형 21"/>
          <p:cNvSpPr>
            <a:spLocks/>
          </p:cNvSpPr>
          <p:nvPr/>
        </p:nvSpPr>
        <p:spPr>
          <a:xfrm rot="5400000">
            <a:off x="2839085" y="3385820"/>
            <a:ext cx="619760" cy="370840"/>
          </a:xfrm>
          <a:prstGeom prst="left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538605"/>
            <a:ext cx="3357245" cy="16179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845050" y="407670"/>
            <a:ext cx="24999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View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View 스크립트를 추가하면 포톤 네트워크에 연결(동기화)될 수 있는 객체가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네트워크 객체로 인식되면 네트워크에서 불러올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44653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25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9795" y="2105660"/>
            <a:ext cx="1556385" cy="1387475"/>
          </a:xfrm>
          <a:prstGeom prst="rect"/>
          <a:noFill/>
        </p:spPr>
      </p:pic>
      <p:sp>
        <p:nvSpPr>
          <p:cNvPr id="26" name="도형 58"/>
          <p:cNvSpPr>
            <a:spLocks/>
          </p:cNvSpPr>
          <p:nvPr/>
        </p:nvSpPr>
        <p:spPr>
          <a:xfrm rot="0">
            <a:off x="3728085" y="264604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59"/>
          <p:cNvSpPr>
            <a:spLocks/>
          </p:cNvSpPr>
          <p:nvPr/>
        </p:nvSpPr>
        <p:spPr>
          <a:xfrm rot="0">
            <a:off x="4218940" y="267017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6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9795" y="3269615"/>
            <a:ext cx="1365250" cy="646430"/>
          </a:xfrm>
          <a:prstGeom prst="roundRect"/>
          <a:solidFill>
            <a:srgbClr val="EDEDED"/>
          </a:solidFill>
        </p:spPr>
      </p:pic>
      <p:sp>
        <p:nvSpPr>
          <p:cNvPr id="31" name="도형 65"/>
          <p:cNvSpPr>
            <a:spLocks/>
          </p:cNvSpPr>
          <p:nvPr/>
        </p:nvSpPr>
        <p:spPr>
          <a:xfrm rot="0">
            <a:off x="6386195" y="26676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66"/>
          <p:cNvSpPr>
            <a:spLocks/>
          </p:cNvSpPr>
          <p:nvPr/>
        </p:nvSpPr>
        <p:spPr>
          <a:xfrm rot="0">
            <a:off x="6955155" y="26549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4" name="그림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6360" y="144399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35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3505" y="962660"/>
            <a:ext cx="1357630" cy="1016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10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